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2"/>
  </p:notesMasterIdLst>
  <p:sldIdLst>
    <p:sldId id="256" r:id="rId2"/>
    <p:sldId id="267" r:id="rId3"/>
    <p:sldId id="268" r:id="rId4"/>
    <p:sldId id="257" r:id="rId5"/>
    <p:sldId id="272" r:id="rId6"/>
    <p:sldId id="273" r:id="rId7"/>
    <p:sldId id="270" r:id="rId8"/>
    <p:sldId id="269" r:id="rId9"/>
    <p:sldId id="271" r:id="rId10"/>
    <p:sldId id="263" r:id="rId11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380D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8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662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Arial" charset="0"/>
              </a:defRPr>
            </a:lvl1pPr>
          </a:lstStyle>
          <a:p>
            <a:fld id="{E1A905B4-42A7-4583-86FA-0C9164426BB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2274E3-86ED-401D-BF2D-09BA2A435B81}" type="slidenum">
              <a:rPr lang="en-US"/>
              <a:pPr/>
              <a:t>1</a:t>
            </a:fld>
            <a:endParaRPr lang="en-US"/>
          </a:p>
        </p:txBody>
      </p:sp>
      <p:sp>
        <p:nvSpPr>
          <p:cNvPr id="286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E4FDE2-A16B-4851-9BF7-731895F33E3C}" type="slidenum">
              <a:rPr lang="en-US"/>
              <a:pPr/>
              <a:t>10</a:t>
            </a:fld>
            <a:endParaRPr lang="en-US"/>
          </a:p>
        </p:txBody>
      </p:sp>
      <p:sp>
        <p:nvSpPr>
          <p:cNvPr id="3584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2DAD5B-B0ED-405D-AC22-CD0741716B11}" type="slidenum">
              <a:rPr lang="en-US"/>
              <a:pPr/>
              <a:t>2</a:t>
            </a:fld>
            <a:endParaRPr lang="en-US"/>
          </a:p>
        </p:txBody>
      </p:sp>
      <p:sp>
        <p:nvSpPr>
          <p:cNvPr id="430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CDD63B-77B0-47E0-B276-63CE33DB69CC}" type="slidenum">
              <a:rPr lang="en-US"/>
              <a:pPr/>
              <a:t>3</a:t>
            </a:fld>
            <a:endParaRPr lang="en-US"/>
          </a:p>
        </p:txBody>
      </p:sp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B5627B-A0C7-4385-B51F-86D5DE43E092}" type="slidenum">
              <a:rPr lang="en-US"/>
              <a:pPr/>
              <a:t>4</a:t>
            </a:fld>
            <a:endParaRPr lang="en-US"/>
          </a:p>
        </p:txBody>
      </p:sp>
      <p:sp>
        <p:nvSpPr>
          <p:cNvPr id="296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340464-BDAD-4E88-AD8E-45D5CA014A74}" type="slidenum">
              <a:rPr lang="en-US"/>
              <a:pPr/>
              <a:t>5</a:t>
            </a:fld>
            <a:endParaRPr lang="en-US"/>
          </a:p>
        </p:txBody>
      </p:sp>
      <p:sp>
        <p:nvSpPr>
          <p:cNvPr id="532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D79B63-1C7A-48AC-BD32-055FE098B902}" type="slidenum">
              <a:rPr lang="en-US"/>
              <a:pPr/>
              <a:t>6</a:t>
            </a:fld>
            <a:endParaRPr lang="en-US"/>
          </a:p>
        </p:txBody>
      </p:sp>
      <p:sp>
        <p:nvSpPr>
          <p:cNvPr id="552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C5CE00-24E7-4F11-98A8-0F7F96554902}" type="slidenum">
              <a:rPr lang="en-US"/>
              <a:pPr/>
              <a:t>7</a:t>
            </a:fld>
            <a:endParaRPr lang="en-US"/>
          </a:p>
        </p:txBody>
      </p:sp>
      <p:sp>
        <p:nvSpPr>
          <p:cNvPr id="49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9D5A58-5B39-4C2B-801D-7596B26CAD72}" type="slidenum">
              <a:rPr lang="en-US"/>
              <a:pPr/>
              <a:t>8</a:t>
            </a:fld>
            <a:endParaRPr lang="en-US"/>
          </a:p>
        </p:txBody>
      </p:sp>
      <p:sp>
        <p:nvSpPr>
          <p:cNvPr id="47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AA91B2-FF87-4F63-994A-43E7A48A4658}" type="slidenum">
              <a:rPr lang="en-US"/>
              <a:pPr/>
              <a:t>9</a:t>
            </a:fld>
            <a:endParaRPr lang="en-US"/>
          </a:p>
        </p:txBody>
      </p:sp>
      <p:sp>
        <p:nvSpPr>
          <p:cNvPr id="512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2" name="Line 20"/>
          <p:cNvSpPr>
            <a:spLocks noChangeShapeType="1"/>
          </p:cNvSpPr>
          <p:nvPr userDrawn="1"/>
        </p:nvSpPr>
        <p:spPr bwMode="auto">
          <a:xfrm>
            <a:off x="1143000" y="533400"/>
            <a:ext cx="7620000" cy="0"/>
          </a:xfrm>
          <a:prstGeom prst="line">
            <a:avLst/>
          </a:prstGeom>
          <a:noFill/>
          <a:ln w="76200" cmpd="tri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14" name="Line 22"/>
          <p:cNvSpPr>
            <a:spLocks noChangeShapeType="1"/>
          </p:cNvSpPr>
          <p:nvPr userDrawn="1"/>
        </p:nvSpPr>
        <p:spPr bwMode="auto">
          <a:xfrm>
            <a:off x="533400" y="1143000"/>
            <a:ext cx="0" cy="5486400"/>
          </a:xfrm>
          <a:prstGeom prst="line">
            <a:avLst/>
          </a:prstGeom>
          <a:noFill/>
          <a:ln w="76200" cmpd="tri">
            <a:solidFill>
              <a:srgbClr val="FF66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15" name="Rectangle 23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85800"/>
            <a:ext cx="7543800" cy="1470025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216" name="Rectangle 2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2209800"/>
            <a:ext cx="8077200" cy="4419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8218" name="Picture 26" descr="qit3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"/>
            <a:ext cx="1225550" cy="105727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00ED53-127B-4C6F-8EC5-14C397D5E4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E102F-9C21-4ABA-AE75-517C53325A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FA4AB7-40E0-401F-87B5-CCFBB073DF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0B1DFF-753E-40D0-9F39-8973B96F8C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6E86D1-1466-499D-872E-12B9BB2537B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09BD5B-80F5-4814-9930-0FF7351A11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638AD-4AAA-418D-B8F2-7B59A3BC03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FEC21-0F90-41B8-B18D-789477F482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F07AD-2B30-4EE1-AD02-41ED32987E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47E86-85E0-40D6-A14D-B7A23FCA5A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en-US" sz="2400"/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17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/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/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9949167-C60D-4F0D-9D5B-149FC42D56A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pu-trac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hyperlink" Target="http://images.google.com/imgres?imgurl=http://columbiaisa.freespaces.com/usb_cable_a_b.jpg&amp;imgrefurl=http://forums.osxfaq.com/viewtopic.php%3Ft%3D14319&amp;h=313&amp;w=365&amp;sz=14&amp;hl=en&amp;start=3&amp;sig2=l1Wri7my48ZohXvbgKpRJA&amp;um=1&amp;tbnid=Glhb57DTOd3LsM:&amp;tbnh=104&amp;tbnw=121&amp;ei=TKC4RsPkNovqhwKT_5C3BQ&amp;prev=/images%3Fq%3Dusb%2Bcable%26svnum%3D10%26um%3D1%26hl%3Den%26safe%3Doff%26client%3Dfirefox-a%26rls%3Dorg.mozilla:en-US:official%26sa%3DN" TargetMode="External"/><Relationship Id="rId4" Type="http://schemas.openxmlformats.org/officeDocument/2006/relationships/hyperlink" Target="http://images.google.com/imgres?imgurl=http://faqsmedia.ign.com/faqs/image/article/744/744459/usb-cable-03-B.jpg&amp;imgrefurl=http://faqs.ign.com/articles/744/744459p1.html&amp;h=300&amp;w=300&amp;sz=13&amp;hl=en&amp;start=2&amp;sig2=bfHwlPWP-1Y229eM_J6tPg&amp;um=1&amp;tbnid=VnJNwoEIoyw6lM:&amp;tbnh=116&amp;tbnw=116&amp;ei=TKC4RsPkNovqhwKT_5C3BQ&amp;prev=/images%3Fq%3Dusb%2Bcable%26svnum%3D10%26um%3D1%26hl%3Den%26safe%3Doff%26client%3Dfirefox-a%26rls%3Dorg.mozilla:en-US:official%26sa%3DN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609600"/>
            <a:ext cx="8153400" cy="1462088"/>
          </a:xfrm>
        </p:spPr>
        <p:txBody>
          <a:bodyPr/>
          <a:lstStyle/>
          <a:p>
            <a:pPr algn="ctr"/>
            <a:r>
              <a:rPr lang="en-US"/>
              <a:t>Wireless Pen Pad</a:t>
            </a:r>
            <a:r>
              <a:rPr lang="en-US">
                <a:solidFill>
                  <a:srgbClr val="A50021"/>
                </a:solidFill>
              </a:rPr>
              <a:t>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>
                <a:hlinkClick r:id="rId3"/>
              </a:rPr>
              <a:t>www.compu-trac.com</a:t>
            </a:r>
            <a:endParaRPr lang="en-US"/>
          </a:p>
        </p:txBody>
      </p:sp>
      <p:pic>
        <p:nvPicPr>
          <p:cNvPr id="2053" name="Picture 5" descr="computrac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7600" y="5486400"/>
            <a:ext cx="2143125" cy="971550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9000" y="3048000"/>
            <a:ext cx="248602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 descr="computrac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75" y="0"/>
            <a:ext cx="2143125" cy="971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09600" y="685800"/>
            <a:ext cx="8229600" cy="1676400"/>
          </a:xfrm>
        </p:spPr>
        <p:txBody>
          <a:bodyPr/>
          <a:lstStyle/>
          <a:p>
            <a:pPr algn="l"/>
            <a:r>
              <a:rPr lang="en-US" sz="2400"/>
              <a:t>	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279525" y="717550"/>
            <a:ext cx="7102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143000" y="457200"/>
            <a:ext cx="7543800" cy="1143000"/>
          </a:xfrm>
          <a:noFill/>
          <a:ln/>
        </p:spPr>
        <p:txBody>
          <a:bodyPr/>
          <a:lstStyle/>
          <a:p>
            <a:pPr algn="ctr"/>
            <a:r>
              <a:rPr lang="en-US"/>
              <a:t>Easiteach Software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66800" y="1828800"/>
            <a:ext cx="6781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Launch the Easiteach software from the desktop icon…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2209800" y="4191000"/>
            <a:ext cx="670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…or from your program files on the start menu</a:t>
            </a:r>
          </a:p>
        </p:txBody>
      </p:sp>
      <p:pic>
        <p:nvPicPr>
          <p:cNvPr id="22542" name="Picture 14" descr="easiteach strapli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4500" y="3028950"/>
            <a:ext cx="3175000" cy="80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609600"/>
            <a:ext cx="8153400" cy="838200"/>
          </a:xfrm>
        </p:spPr>
        <p:txBody>
          <a:bodyPr/>
          <a:lstStyle/>
          <a:p>
            <a:pPr algn="ctr"/>
            <a:r>
              <a:rPr lang="en-US"/>
              <a:t>Features</a:t>
            </a:r>
            <a:r>
              <a:rPr lang="en-US">
                <a:solidFill>
                  <a:srgbClr val="A50021"/>
                </a:solidFill>
              </a:rPr>
              <a:t> 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1447800"/>
            <a:ext cx="8077200" cy="5181600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sz="2400"/>
              <a:t>- 16 Programmable macro keys</a:t>
            </a:r>
          </a:p>
          <a:p>
            <a:pPr algn="l">
              <a:lnSpc>
                <a:spcPct val="90000"/>
              </a:lnSpc>
            </a:pPr>
            <a:r>
              <a:rPr lang="en-US" sz="2400"/>
              <a:t>- Built-in LCD indicator panel</a:t>
            </a:r>
          </a:p>
          <a:p>
            <a:pPr algn="l">
              <a:lnSpc>
                <a:spcPct val="90000"/>
              </a:lnSpc>
            </a:pPr>
            <a:r>
              <a:rPr lang="en-US" sz="2400"/>
              <a:t>- Energy saving stylus turns pen on/off</a:t>
            </a:r>
          </a:p>
          <a:p>
            <a:pPr algn="l">
              <a:lnSpc>
                <a:spcPct val="90000"/>
              </a:lnSpc>
            </a:pPr>
            <a:r>
              <a:rPr lang="en-US" sz="2400"/>
              <a:t>- A5 high resolution working area</a:t>
            </a:r>
          </a:p>
          <a:p>
            <a:pPr algn="l">
              <a:lnSpc>
                <a:spcPct val="90000"/>
              </a:lnSpc>
            </a:pPr>
            <a:r>
              <a:rPr lang="en-US" sz="2400"/>
              <a:t>- Works with visualizer and firewire applications</a:t>
            </a:r>
          </a:p>
          <a:p>
            <a:pPr algn="l">
              <a:lnSpc>
                <a:spcPct val="90000"/>
              </a:lnSpc>
            </a:pPr>
            <a:r>
              <a:rPr lang="en-US" sz="2400"/>
              <a:t>- Quick &amp; easy installation</a:t>
            </a:r>
          </a:p>
          <a:p>
            <a:pPr algn="l">
              <a:lnSpc>
                <a:spcPct val="90000"/>
              </a:lnSpc>
            </a:pPr>
            <a:r>
              <a:rPr lang="en-US" sz="2400"/>
              <a:t>- Supports multiple pairing of up to 30 devices</a:t>
            </a:r>
          </a:p>
          <a:p>
            <a:pPr algn="l">
              <a:lnSpc>
                <a:spcPct val="90000"/>
              </a:lnSpc>
            </a:pPr>
            <a:r>
              <a:rPr lang="en-US" sz="2400"/>
              <a:t>- USB dongle stores inside tablet</a:t>
            </a:r>
          </a:p>
          <a:p>
            <a:pPr algn="l">
              <a:lnSpc>
                <a:spcPct val="90000"/>
              </a:lnSpc>
            </a:pPr>
            <a:r>
              <a:rPr lang="en-US" sz="2400"/>
              <a:t>- Intuitive express keys control page up/down</a:t>
            </a:r>
          </a:p>
          <a:p>
            <a:pPr algn="l">
              <a:lnSpc>
                <a:spcPct val="90000"/>
              </a:lnSpc>
              <a:buFontTx/>
              <a:buChar char="-"/>
            </a:pPr>
            <a:r>
              <a:rPr lang="en-US" sz="2400"/>
              <a:t> Pen slot for preventing loss</a:t>
            </a:r>
          </a:p>
          <a:p>
            <a:pPr algn="l">
              <a:lnSpc>
                <a:spcPct val="90000"/>
              </a:lnSpc>
              <a:buFontTx/>
              <a:buChar char="-"/>
            </a:pPr>
            <a:r>
              <a:rPr lang="en-US" sz="2400"/>
              <a:t> Export notes &amp; annotations into various file formats</a:t>
            </a:r>
          </a:p>
          <a:p>
            <a:pPr algn="l">
              <a:lnSpc>
                <a:spcPct val="90000"/>
              </a:lnSpc>
            </a:pPr>
            <a:r>
              <a:rPr lang="en-US" sz="2400"/>
              <a:t>- Unique integrated rechargeable battery</a:t>
            </a:r>
          </a:p>
          <a:p>
            <a:pPr algn="l">
              <a:lnSpc>
                <a:spcPct val="90000"/>
              </a:lnSpc>
            </a:pPr>
            <a:endParaRPr lang="en-US" sz="2400"/>
          </a:p>
        </p:txBody>
      </p:sp>
      <p:pic>
        <p:nvPicPr>
          <p:cNvPr id="41988" name="Picture 4" descr="computrac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0"/>
            <a:ext cx="2143125" cy="971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609600"/>
            <a:ext cx="8229600" cy="1462088"/>
          </a:xfrm>
        </p:spPr>
        <p:txBody>
          <a:bodyPr/>
          <a:lstStyle/>
          <a:p>
            <a:pPr algn="ctr"/>
            <a:r>
              <a:rPr lang="en-US"/>
              <a:t>Charge the tablet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1828800"/>
            <a:ext cx="8077200" cy="4800600"/>
          </a:xfrm>
        </p:spPr>
        <p:txBody>
          <a:bodyPr/>
          <a:lstStyle/>
          <a:p>
            <a:pPr algn="l"/>
            <a:r>
              <a:rPr lang="en-US"/>
              <a:t>-Connect the tablet to your computer using the USB cable</a:t>
            </a:r>
          </a:p>
          <a:p>
            <a:pPr algn="l">
              <a:buFontTx/>
              <a:buChar char="-"/>
            </a:pPr>
            <a:r>
              <a:rPr lang="en-US"/>
              <a:t>Up to 25 hours of continuous cable free operation</a:t>
            </a:r>
          </a:p>
          <a:p>
            <a:pPr algn="l">
              <a:buFontTx/>
              <a:buChar char="-"/>
            </a:pPr>
            <a:r>
              <a:rPr lang="en-US"/>
              <a:t>Install AAA battery into pen </a:t>
            </a:r>
          </a:p>
          <a:p>
            <a:pPr algn="l"/>
            <a:endParaRPr lang="en-US"/>
          </a:p>
          <a:p>
            <a:pPr algn="l"/>
            <a:endParaRPr lang="en-US"/>
          </a:p>
          <a:p>
            <a:pPr algn="l"/>
            <a:endParaRPr lang="en-US"/>
          </a:p>
          <a:p>
            <a:pPr algn="l"/>
            <a:endParaRPr lang="en-US"/>
          </a:p>
        </p:txBody>
      </p:sp>
      <p:pic>
        <p:nvPicPr>
          <p:cNvPr id="44037" name="Picture 5" descr="computrac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0"/>
            <a:ext cx="2143125" cy="971550"/>
          </a:xfrm>
          <a:prstGeom prst="rect">
            <a:avLst/>
          </a:prstGeom>
          <a:noFill/>
        </p:spPr>
      </p:pic>
      <p:graphicFrame>
        <p:nvGraphicFramePr>
          <p:cNvPr id="44052" name="Group 20"/>
          <p:cNvGraphicFramePr>
            <a:graphicFrameLocks noGrp="1"/>
          </p:cNvGraphicFramePr>
          <p:nvPr/>
        </p:nvGraphicFramePr>
        <p:xfrm>
          <a:off x="0" y="0"/>
          <a:ext cx="416560" cy="6248400"/>
        </p:xfrm>
        <a:graphic>
          <a:graphicData uri="http://schemas.openxmlformats.org/drawingml/2006/table">
            <a:tbl>
              <a:tblPr/>
              <a:tblGrid>
                <a:gridCol w="208280"/>
                <a:gridCol w="208280"/>
              </a:tblGrid>
              <a:tr h="1417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4"/>
                        </a:rPr>
                        <a:t>  </a:t>
                      </a:r>
                      <a:r>
                        <a:rPr kumimoji="0" lang="en-US" sz="6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</a:t>
                      </a: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5"/>
                        </a:rPr>
                        <a:t>  </a:t>
                      </a:r>
                      <a:r>
                        <a:rPr kumimoji="0" lang="en-US" sz="6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</a:t>
                      </a: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4039" name="Picture 7" descr="usb-cable-03-B">
            <a:hlinkClick r:id="rId4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600" y="4572000"/>
            <a:ext cx="1981200" cy="1981200"/>
          </a:xfrm>
          <a:prstGeom prst="rect">
            <a:avLst/>
          </a:prstGeom>
          <a:noFill/>
        </p:spPr>
      </p:pic>
      <p:pic>
        <p:nvPicPr>
          <p:cNvPr id="44053" name="Picture 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86600" y="4876800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54" name="Picture 22" descr="pen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77000" y="3962400"/>
            <a:ext cx="819150" cy="2571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609600"/>
            <a:ext cx="8229600" cy="1462088"/>
          </a:xfrm>
        </p:spPr>
        <p:txBody>
          <a:bodyPr/>
          <a:lstStyle/>
          <a:p>
            <a:pPr algn="ctr"/>
            <a:r>
              <a:rPr lang="en-US"/>
              <a:t>Install Drivers and Software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1828800"/>
            <a:ext cx="8077200" cy="4800600"/>
          </a:xfrm>
        </p:spPr>
        <p:txBody>
          <a:bodyPr/>
          <a:lstStyle/>
          <a:p>
            <a:pPr algn="l"/>
            <a:endParaRPr lang="en-US"/>
          </a:p>
          <a:p>
            <a:pPr algn="l"/>
            <a:endParaRPr lang="en-US"/>
          </a:p>
          <a:p>
            <a:pPr algn="l"/>
            <a:r>
              <a:rPr lang="en-US"/>
              <a:t>-Load the drivers </a:t>
            </a:r>
          </a:p>
          <a:p>
            <a:pPr algn="l"/>
            <a:r>
              <a:rPr lang="en-US"/>
              <a:t>&amp; manual from </a:t>
            </a:r>
          </a:p>
          <a:p>
            <a:pPr algn="l"/>
            <a:r>
              <a:rPr lang="en-US"/>
              <a:t>the CD</a:t>
            </a:r>
          </a:p>
          <a:p>
            <a:pPr algn="l"/>
            <a:r>
              <a:rPr lang="en-US"/>
              <a:t>-Macro Key manager</a:t>
            </a:r>
          </a:p>
          <a:p>
            <a:pPr algn="l"/>
            <a:r>
              <a:rPr lang="en-US"/>
              <a:t>is needed to set</a:t>
            </a:r>
          </a:p>
          <a:p>
            <a:pPr algn="l"/>
            <a:r>
              <a:rPr lang="en-US"/>
              <a:t>hot keys</a:t>
            </a:r>
          </a:p>
          <a:p>
            <a:pPr algn="l"/>
            <a:endParaRPr lang="en-US"/>
          </a:p>
          <a:p>
            <a:pPr algn="l"/>
            <a:endParaRPr lang="en-US"/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209800"/>
            <a:ext cx="42672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6" name="Picture 10" descr="computrac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75" y="0"/>
            <a:ext cx="2143125" cy="971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609600"/>
            <a:ext cx="8153400" cy="1462088"/>
          </a:xfrm>
        </p:spPr>
        <p:txBody>
          <a:bodyPr/>
          <a:lstStyle/>
          <a:p>
            <a:pPr algn="ctr"/>
            <a:r>
              <a:rPr lang="en-US"/>
              <a:t>Connect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l">
              <a:lnSpc>
                <a:spcPct val="80000"/>
              </a:lnSpc>
            </a:pPr>
            <a:r>
              <a:rPr lang="en-US" sz="2400"/>
              <a:t>*Plug in USB receiver into computer</a:t>
            </a:r>
          </a:p>
          <a:p>
            <a:pPr algn="l">
              <a:lnSpc>
                <a:spcPct val="80000"/>
              </a:lnSpc>
            </a:pPr>
            <a:r>
              <a:rPr lang="en-US" sz="2400"/>
              <a:t>*Turn on the wireless tablet</a:t>
            </a:r>
          </a:p>
          <a:p>
            <a:pPr algn="l">
              <a:lnSpc>
                <a:spcPct val="80000"/>
              </a:lnSpc>
            </a:pPr>
            <a:r>
              <a:rPr lang="en-US" sz="2400"/>
              <a:t>*Push the blue connect button</a:t>
            </a:r>
          </a:p>
          <a:p>
            <a:pPr algn="l">
              <a:lnSpc>
                <a:spcPct val="80000"/>
              </a:lnSpc>
            </a:pPr>
            <a:r>
              <a:rPr lang="en-US" sz="2400"/>
              <a:t> on the receiver</a:t>
            </a:r>
          </a:p>
          <a:p>
            <a:pPr algn="l">
              <a:lnSpc>
                <a:spcPct val="80000"/>
              </a:lnSpc>
            </a:pPr>
            <a:endParaRPr lang="en-US" sz="2400"/>
          </a:p>
          <a:p>
            <a:pPr algn="l">
              <a:lnSpc>
                <a:spcPct val="80000"/>
              </a:lnSpc>
            </a:pPr>
            <a:r>
              <a:rPr lang="en-US" sz="2400"/>
              <a:t>The ‘Connecting’ antenna</a:t>
            </a:r>
          </a:p>
          <a:p>
            <a:pPr algn="l">
              <a:lnSpc>
                <a:spcPct val="80000"/>
              </a:lnSpc>
            </a:pPr>
            <a:r>
              <a:rPr lang="en-US" sz="2400"/>
              <a:t>should now appear on the</a:t>
            </a:r>
          </a:p>
          <a:p>
            <a:pPr algn="l">
              <a:lnSpc>
                <a:spcPct val="80000"/>
              </a:lnSpc>
            </a:pPr>
            <a:r>
              <a:rPr lang="en-US" sz="2400"/>
              <a:t>tablet’s LCD screen, if not</a:t>
            </a:r>
          </a:p>
          <a:p>
            <a:pPr algn="l">
              <a:lnSpc>
                <a:spcPct val="80000"/>
              </a:lnSpc>
            </a:pPr>
            <a:r>
              <a:rPr lang="en-US" sz="2400"/>
              <a:t>push the red button the </a:t>
            </a:r>
          </a:p>
          <a:p>
            <a:pPr algn="l">
              <a:lnSpc>
                <a:spcPct val="80000"/>
              </a:lnSpc>
            </a:pPr>
            <a:r>
              <a:rPr lang="en-US" sz="2400"/>
              <a:t>back of the tablet and try </a:t>
            </a:r>
          </a:p>
          <a:p>
            <a:pPr algn="l">
              <a:lnSpc>
                <a:spcPct val="80000"/>
              </a:lnSpc>
            </a:pPr>
            <a:r>
              <a:rPr lang="en-US" sz="2400"/>
              <a:t>to connect again.</a:t>
            </a:r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8175" y="2895600"/>
            <a:ext cx="469582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2229" name="Line 5"/>
          <p:cNvSpPr>
            <a:spLocks noChangeShapeType="1"/>
          </p:cNvSpPr>
          <p:nvPr/>
        </p:nvSpPr>
        <p:spPr bwMode="auto">
          <a:xfrm>
            <a:off x="4572000" y="2514600"/>
            <a:ext cx="609600" cy="9144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2230" name="Picture 6" descr="computrac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75" y="0"/>
            <a:ext cx="2143125" cy="971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609600"/>
            <a:ext cx="8153400" cy="1462088"/>
          </a:xfrm>
        </p:spPr>
        <p:txBody>
          <a:bodyPr/>
          <a:lstStyle/>
          <a:p>
            <a:pPr algn="ctr"/>
            <a:r>
              <a:rPr lang="en-US"/>
              <a:t>Changing the RF Channel</a:t>
            </a:r>
          </a:p>
        </p:txBody>
      </p:sp>
      <p:pic>
        <p:nvPicPr>
          <p:cNvPr id="54275" name="Picture 3" descr="computrac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0"/>
            <a:ext cx="2143125" cy="971550"/>
          </a:xfrm>
          <a:prstGeom prst="rect">
            <a:avLst/>
          </a:prstGeom>
          <a:noFill/>
        </p:spPr>
      </p:pic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1143000" y="2133600"/>
            <a:ext cx="5943600" cy="423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Connect Pad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Hold the blue button on the USB reciever until it blinks blue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On the back of the pad hold the red button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3200"/>
              <a:t>The pad will find a new channel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609600"/>
            <a:ext cx="8153400" cy="1462088"/>
          </a:xfrm>
        </p:spPr>
        <p:txBody>
          <a:bodyPr/>
          <a:lstStyle/>
          <a:p>
            <a:pPr algn="ctr"/>
            <a:r>
              <a:rPr lang="en-US"/>
              <a:t>Pen Pad Tools</a:t>
            </a:r>
          </a:p>
        </p:txBody>
      </p:sp>
      <p:pic>
        <p:nvPicPr>
          <p:cNvPr id="48134" name="Picture 6" descr="computrac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0"/>
            <a:ext cx="2143125" cy="971550"/>
          </a:xfrm>
          <a:prstGeom prst="rect">
            <a:avLst/>
          </a:prstGeom>
          <a:noFill/>
        </p:spPr>
      </p:pic>
      <p:pic>
        <p:nvPicPr>
          <p:cNvPr id="48136" name="Picture 8" descr="penpad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905000"/>
            <a:ext cx="8305800" cy="43767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2895600"/>
            <a:ext cx="7772400" cy="1462088"/>
          </a:xfrm>
        </p:spPr>
        <p:txBody>
          <a:bodyPr/>
          <a:lstStyle/>
          <a:p>
            <a:r>
              <a:rPr lang="en-US" sz="4000"/>
              <a:t>On Off button</a:t>
            </a:r>
            <a:br>
              <a:rPr lang="en-US" sz="4000"/>
            </a:br>
            <a:r>
              <a:rPr lang="en-US" sz="4000"/>
              <a:t/>
            </a:r>
            <a:br>
              <a:rPr lang="en-US" sz="4000"/>
            </a:br>
            <a:r>
              <a:rPr lang="en-US" sz="4000"/>
              <a:t>USB Receiver storage</a:t>
            </a:r>
            <a:br>
              <a:rPr lang="en-US" sz="4000"/>
            </a:br>
            <a:r>
              <a:rPr lang="en-US" sz="4000"/>
              <a:t/>
            </a:r>
            <a:br>
              <a:rPr lang="en-US" sz="4000"/>
            </a:br>
            <a:r>
              <a:rPr lang="en-US" sz="4000"/>
              <a:t>Page Up and Down</a:t>
            </a:r>
            <a:br>
              <a:rPr lang="en-US" sz="4000"/>
            </a:br>
            <a:r>
              <a:rPr lang="en-US" sz="4000"/>
              <a:t/>
            </a:r>
            <a:br>
              <a:rPr lang="en-US" sz="4000"/>
            </a:br>
            <a:r>
              <a:rPr lang="en-US" sz="4000"/>
              <a:t>Pen Cradle</a:t>
            </a:r>
            <a:br>
              <a:rPr lang="en-US" sz="4000"/>
            </a:br>
            <a:endParaRPr lang="en-US" sz="4000"/>
          </a:p>
        </p:txBody>
      </p:sp>
      <p:pic>
        <p:nvPicPr>
          <p:cNvPr id="46086" name="Picture 6" descr="computrac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0"/>
            <a:ext cx="2143125" cy="971550"/>
          </a:xfrm>
          <a:prstGeom prst="rect">
            <a:avLst/>
          </a:prstGeom>
          <a:noFill/>
        </p:spPr>
      </p:pic>
      <p:pic>
        <p:nvPicPr>
          <p:cNvPr id="46088" name="Picture 8" descr="pageupdow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0200" y="3657600"/>
            <a:ext cx="1381125" cy="1057275"/>
          </a:xfrm>
          <a:prstGeom prst="rect">
            <a:avLst/>
          </a:prstGeom>
          <a:noFill/>
        </p:spPr>
      </p:pic>
      <p:pic>
        <p:nvPicPr>
          <p:cNvPr id="46089" name="Picture 9" descr="onof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91000" y="914400"/>
            <a:ext cx="1409700" cy="1047750"/>
          </a:xfrm>
          <a:prstGeom prst="rect">
            <a:avLst/>
          </a:prstGeom>
          <a:noFill/>
        </p:spPr>
      </p:pic>
      <p:pic>
        <p:nvPicPr>
          <p:cNvPr id="46090" name="Picture 10" descr="pencradl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9000" y="4800600"/>
            <a:ext cx="1371600" cy="1038225"/>
          </a:xfrm>
          <a:prstGeom prst="rect">
            <a:avLst/>
          </a:prstGeom>
          <a:noFill/>
        </p:spPr>
      </p:pic>
      <p:pic>
        <p:nvPicPr>
          <p:cNvPr id="46091" name="Picture 11" descr="usbstorag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7400" y="2133600"/>
            <a:ext cx="1409700" cy="1076325"/>
          </a:xfrm>
          <a:prstGeom prst="rect">
            <a:avLst/>
          </a:prstGeom>
          <a:noFill/>
        </p:spPr>
      </p:pic>
      <p:pic>
        <p:nvPicPr>
          <p:cNvPr id="46092" name="Picture 12" descr="pen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4486511">
            <a:off x="5829300" y="4686300"/>
            <a:ext cx="819150" cy="2571750"/>
          </a:xfrm>
          <a:prstGeom prst="rect">
            <a:avLst/>
          </a:prstGeom>
          <a:noFill/>
        </p:spPr>
      </p:pic>
      <p:sp>
        <p:nvSpPr>
          <p:cNvPr id="46095" name="AutoShape 15"/>
          <p:cNvSpPr>
            <a:spLocks noChangeArrowheads="1"/>
          </p:cNvSpPr>
          <p:nvPr/>
        </p:nvSpPr>
        <p:spPr bwMode="auto">
          <a:xfrm>
            <a:off x="3581400" y="1371600"/>
            <a:ext cx="1447800" cy="152400"/>
          </a:xfrm>
          <a:prstGeom prst="rightArrow">
            <a:avLst>
              <a:gd name="adj1" fmla="val 50000"/>
              <a:gd name="adj2" fmla="val 237500"/>
            </a:avLst>
          </a:prstGeom>
          <a:solidFill>
            <a:srgbClr val="D7380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096" name="AutoShape 16"/>
          <p:cNvSpPr>
            <a:spLocks noChangeArrowheads="1"/>
          </p:cNvSpPr>
          <p:nvPr/>
        </p:nvSpPr>
        <p:spPr bwMode="auto">
          <a:xfrm>
            <a:off x="2514600" y="5334000"/>
            <a:ext cx="1447800" cy="152400"/>
          </a:xfrm>
          <a:prstGeom prst="rightArrow">
            <a:avLst>
              <a:gd name="adj1" fmla="val 50000"/>
              <a:gd name="adj2" fmla="val 237500"/>
            </a:avLst>
          </a:prstGeom>
          <a:solidFill>
            <a:srgbClr val="D7380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097" name="AutoShape 17"/>
          <p:cNvSpPr>
            <a:spLocks noChangeArrowheads="1"/>
          </p:cNvSpPr>
          <p:nvPr/>
        </p:nvSpPr>
        <p:spPr bwMode="auto">
          <a:xfrm>
            <a:off x="4419600" y="4114800"/>
            <a:ext cx="1447800" cy="152400"/>
          </a:xfrm>
          <a:prstGeom prst="rightArrow">
            <a:avLst>
              <a:gd name="adj1" fmla="val 50000"/>
              <a:gd name="adj2" fmla="val 237500"/>
            </a:avLst>
          </a:prstGeom>
          <a:solidFill>
            <a:srgbClr val="D7380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098" name="AutoShape 18"/>
          <p:cNvSpPr>
            <a:spLocks noChangeArrowheads="1"/>
          </p:cNvSpPr>
          <p:nvPr/>
        </p:nvSpPr>
        <p:spPr bwMode="auto">
          <a:xfrm>
            <a:off x="4953000" y="2438400"/>
            <a:ext cx="1447800" cy="152400"/>
          </a:xfrm>
          <a:prstGeom prst="rightArrow">
            <a:avLst>
              <a:gd name="adj1" fmla="val 50000"/>
              <a:gd name="adj2" fmla="val 237500"/>
            </a:avLst>
          </a:prstGeom>
          <a:solidFill>
            <a:srgbClr val="D7380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3" name="Picture 7" descr="pageupdow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3962400"/>
            <a:ext cx="3429000" cy="2625725"/>
          </a:xfrm>
          <a:prstGeom prst="rect">
            <a:avLst/>
          </a:prstGeom>
          <a:noFill/>
        </p:spPr>
      </p:pic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609600"/>
            <a:ext cx="8153400" cy="1462088"/>
          </a:xfrm>
        </p:spPr>
        <p:txBody>
          <a:bodyPr/>
          <a:lstStyle/>
          <a:p>
            <a:pPr algn="ctr"/>
            <a:r>
              <a:rPr lang="en-US"/>
              <a:t>Adjusting the Volume 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/>
              <a:t>Place your pen on the inner circle and move it around the circle. This will adjust the computers volume.</a:t>
            </a:r>
          </a:p>
        </p:txBody>
      </p:sp>
      <p:sp>
        <p:nvSpPr>
          <p:cNvPr id="50181" name="Line 5"/>
          <p:cNvSpPr>
            <a:spLocks noChangeShapeType="1"/>
          </p:cNvSpPr>
          <p:nvPr/>
        </p:nvSpPr>
        <p:spPr bwMode="auto">
          <a:xfrm>
            <a:off x="6934200" y="4495800"/>
            <a:ext cx="609600" cy="9144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0182" name="Picture 6" descr="computrac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00875" y="0"/>
            <a:ext cx="2143125" cy="971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 Presenter">
  <a:themeElements>
    <a:clrScheme name="Power Presenter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Power Presente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Power Presenter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 Presenter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 Presenter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 Presenter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 Presenter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 Presenter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339</TotalTime>
  <Words>286</Words>
  <Application>Microsoft Office PowerPoint</Application>
  <PresentationFormat>On-screen Show (4:3)</PresentationFormat>
  <Paragraphs>67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Tahoma</vt:lpstr>
      <vt:lpstr>Wingdings</vt:lpstr>
      <vt:lpstr>Power Presenter</vt:lpstr>
      <vt:lpstr>Wireless Pen Pad </vt:lpstr>
      <vt:lpstr>Features </vt:lpstr>
      <vt:lpstr>Charge the tablet</vt:lpstr>
      <vt:lpstr>Install Drivers and Software</vt:lpstr>
      <vt:lpstr>Connect</vt:lpstr>
      <vt:lpstr>Changing the RF Channel</vt:lpstr>
      <vt:lpstr>Pen Pad Tools</vt:lpstr>
      <vt:lpstr>On Off button  USB Receiver storage  Page Up and Down  Pen Cradle </vt:lpstr>
      <vt:lpstr>Adjusting the Volume </vt:lpstr>
      <vt:lpstr>Easiteach Software</vt:lpstr>
    </vt:vector>
  </TitlesOfParts>
  <Company>computrac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Fujitsu</dc:creator>
  <cp:lastModifiedBy>webbs1</cp:lastModifiedBy>
  <cp:revision>27</cp:revision>
  <dcterms:created xsi:type="dcterms:W3CDTF">2007-08-02T23:05:50Z</dcterms:created>
  <dcterms:modified xsi:type="dcterms:W3CDTF">2009-04-24T13:51:49Z</dcterms:modified>
</cp:coreProperties>
</file>